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256" r:id="rId2"/>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258BDC-0F5D-4A86-AB86-80A50E5CDB42}" v="3" dt="2026-02-04T07:13:09.19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varScale="1">
        <p:scale>
          <a:sx n="44" d="100"/>
          <a:sy n="44" d="100"/>
        </p:scale>
        <p:origin x="2068" y="40"/>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2026/2/4</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31154"/>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10967"/>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2026/2/4</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45383"/>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73987"/>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139187" y="146892"/>
            <a:ext cx="7045767" cy="830997"/>
          </a:xfrm>
          <a:prstGeom prst="rect">
            <a:avLst/>
          </a:prstGeom>
          <a:noFill/>
        </p:spPr>
        <p:txBody>
          <a:bodyPr wrap="square" rtlCol="0">
            <a:spAutoFit/>
          </a:bodyPr>
          <a:lstStyle/>
          <a:p>
            <a:pPr algn="ctr"/>
            <a:r>
              <a:rPr lang="ja-JP" altLang="en-US" sz="1600" b="1" dirty="0"/>
              <a:t>令和７年度</a:t>
            </a:r>
            <a:r>
              <a:rPr lang="ja-JP" altLang="ja-JP" sz="1600" b="1" dirty="0"/>
              <a:t>生産性の抜本的な向上を加速化する革新的新品種開発のうち</a:t>
            </a:r>
            <a:endParaRPr lang="en-US" altLang="ja-JP" sz="1600" b="1" dirty="0"/>
          </a:p>
          <a:p>
            <a:pPr algn="ctr"/>
            <a:r>
              <a:rPr lang="ja-JP" altLang="ja-JP" sz="1600" b="1" dirty="0"/>
              <a:t>食料安全保障強化に向けた水稲の低コスト・多収栽培技術の開発</a:t>
            </a:r>
            <a:r>
              <a:rPr lang="ja-JP" altLang="en-US" sz="1600" b="1" dirty="0"/>
              <a:t>委託</a:t>
            </a:r>
            <a:r>
              <a:rPr lang="ja-JP" altLang="ja-JP" sz="1600" b="1" dirty="0"/>
              <a:t>事業</a:t>
            </a:r>
            <a:endParaRPr kumimoji="1" lang="en-US" altLang="ja-JP" sz="1600" b="1"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6" y="1756961"/>
            <a:ext cx="5140255"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183211" y="657594"/>
            <a:ext cx="1640988" cy="385934"/>
          </a:xfrm>
          <a:prstGeom prst="wedgeRectCallout">
            <a:avLst>
              <a:gd name="adj1" fmla="val 86092"/>
              <a:gd name="adj2" fmla="val -5925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公募課題名を記載。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218071" y="876415"/>
            <a:ext cx="2555662" cy="880546"/>
          </a:xfrm>
          <a:prstGeom prst="rect">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
        <p:nvSpPr>
          <p:cNvPr id="2" name="テキスト ボックス 1">
            <a:extLst>
              <a:ext uri="{FF2B5EF4-FFF2-40B4-BE49-F238E27FC236}">
                <a16:creationId xmlns:a16="http://schemas.microsoft.com/office/drawing/2014/main" id="{29ED2AFB-13D1-F282-57EA-9129C047C147}"/>
              </a:ext>
            </a:extLst>
          </p:cNvPr>
          <p:cNvSpPr txBox="1"/>
          <p:nvPr/>
        </p:nvSpPr>
        <p:spPr>
          <a:xfrm>
            <a:off x="5660241" y="262"/>
            <a:ext cx="1385526" cy="261610"/>
          </a:xfrm>
          <a:prstGeom prst="rect">
            <a:avLst/>
          </a:prstGeom>
          <a:noFill/>
        </p:spPr>
        <p:txBody>
          <a:bodyPr wrap="squar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（様式４－６）</a:t>
            </a:r>
            <a:endParaRPr kumimoji="1" lang="en-US" altLang="ja-JP" sz="11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444</Words>
  <Application>Microsoft Office PowerPoint</Application>
  <PresentationFormat>A4 210 x 297 mm</PresentationFormat>
  <Paragraphs>52</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2026-02-04T07:13:09Z</dcterms:created>
  <dcterms:modified xsi:type="dcterms:W3CDTF">2026-02-04T07:13:10Z</dcterms:modified>
</cp:coreProperties>
</file>