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sldIdLst>
    <p:sldId id="256"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varScale="1">
        <p:scale>
          <a:sx n="79" d="100"/>
          <a:sy n="79" d="100"/>
        </p:scale>
        <p:origin x="2088" y="102"/>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2026/1/6</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2026/1/6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323697" y="132520"/>
            <a:ext cx="6410264" cy="1077218"/>
          </a:xfrm>
          <a:prstGeom prst="rect">
            <a:avLst/>
          </a:prstGeom>
          <a:noFill/>
        </p:spPr>
        <p:txBody>
          <a:bodyPr wrap="squar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令和７年度新品種開発を加速化する作物横断的育種効率化基盤の</a:t>
            </a:r>
            <a:endParaRPr kumimoji="1" lang="en-US" altLang="ja-JP" sz="1600" b="1">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構築委託事業  </a:t>
            </a:r>
            <a:endParaRPr kumimoji="1" lang="en-US" altLang="ja-JP" sz="1600" b="1"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6" y="1537331"/>
            <a:ext cx="5140255"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445997" y="48687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個別</a:t>
            </a:r>
            <a:r>
              <a:rPr lang="ja-JP" altLang="en-US" sz="1000" kern="10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課題名</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18071" y="597765"/>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
        <p:nvSpPr>
          <p:cNvPr id="2" name="テキスト ボックス 1">
            <a:extLst>
              <a:ext uri="{FF2B5EF4-FFF2-40B4-BE49-F238E27FC236}">
                <a16:creationId xmlns:a16="http://schemas.microsoft.com/office/drawing/2014/main" id="{29ED2AFB-13D1-F282-57EA-9129C047C147}"/>
              </a:ext>
            </a:extLst>
          </p:cNvPr>
          <p:cNvSpPr txBox="1"/>
          <p:nvPr/>
        </p:nvSpPr>
        <p:spPr>
          <a:xfrm>
            <a:off x="5660241" y="262"/>
            <a:ext cx="1385526" cy="261610"/>
          </a:xfrm>
          <a:prstGeom prst="rect">
            <a:avLst/>
          </a:prstGeom>
          <a:noFill/>
        </p:spPr>
        <p:txBody>
          <a:bodyPr wrap="squar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（様式４－６）</a:t>
            </a:r>
            <a:endParaRPr kumimoji="1" lang="en-US" altLang="ja-JP" sz="11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ADB1C1D9A76BD45830476BAA8A1CEFD" ma:contentTypeVersion="3" ma:contentTypeDescription="新しいドキュメントを作成します。" ma:contentTypeScope="" ma:versionID="7b82d7771f9ee2c2712f732fe5049d6c">
  <xsd:schema xmlns:xsd="http://www.w3.org/2001/XMLSchema" xmlns:xs="http://www.w3.org/2001/XMLSchema" xmlns:p="http://schemas.microsoft.com/office/2006/metadata/properties" xmlns:ns2="b3d62095-5c24-44a5-b51a-3277ce687f7f" targetNamespace="http://schemas.microsoft.com/office/2006/metadata/properties" ma:root="true" ma:fieldsID="ae25975e55d9f6429e653d3ce1751b92" ns2:_="">
    <xsd:import namespace="b3d62095-5c24-44a5-b51a-3277ce687f7f"/>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d62095-5c24-44a5-b51a-3277ce687f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E422F4-BFE4-40A4-B21A-433CA47551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d62095-5c24-44a5-b51a-3277ce687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E8B50D-D0A6-4587-ABB8-487E2ED68D71}">
  <ds:schemaRefs>
    <ds:schemaRef ds:uri="http://schemas.microsoft.com/sharepoint/v3/contenttype/forms"/>
  </ds:schemaRefs>
</ds:datastoreItem>
</file>

<file path=customXml/itemProps3.xml><?xml version="1.0" encoding="utf-8"?>
<ds:datastoreItem xmlns:ds="http://schemas.openxmlformats.org/officeDocument/2006/customXml" ds:itemID="{B781E1A6-3BE9-4880-8805-E29380F11C17}">
  <ds:schemaRefs>
    <ds:schemaRef ds:uri="http://www.w3.org/XML/1998/namespace"/>
    <ds:schemaRef ds:uri="b3d62095-5c24-44a5-b51a-3277ce687f7f"/>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431</Words>
  <Application>Microsoft Office PowerPoint</Application>
  <PresentationFormat>A4 210 x 297 mm</PresentationFormat>
  <Paragraphs>53</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2026-01-06T01:59:04Z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0x010100FADB1C1D9A76BD45830476BAA8A1CEFD</vt:lpwstr>
  </property>
  <property fmtid="{D5CDD505-2E9C-101B-9397-08002B2CF9AE}" pid="3" name="MediaServiceImageTags">
    <vt:lpwstr/>
  </property>
</Properties>
</file>