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267" r:id="rId5"/>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031A94-6C2E-4AC3-86E5-F77EFE1B334A}" v="8" dt="2025-12-17T05:52:53.704"/>
    <p1510:client id="{FE645733-BDE9-49A8-8C91-1DA50663907E}" v="5" dt="2025-12-17T10:44:49.22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70" d="100"/>
          <a:sy n="70" d="100"/>
        </p:scale>
        <p:origin x="2074" y="58"/>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佐藤 裕子(SATO Hiroko)" userId="S::hiroko_sato680@maff.go.jp::6426db16-27ee-4c18-93e7-ee5d420eb588" providerId="AD" clId="Web-{3C031A94-6C2E-4AC3-86E5-F77EFE1B334A}"/>
    <pc:docChg chg="modSld">
      <pc:chgData name="佐藤 裕子(SATO Hiroko)" userId="S::hiroko_sato680@maff.go.jp::6426db16-27ee-4c18-93e7-ee5d420eb588" providerId="AD" clId="Web-{3C031A94-6C2E-4AC3-86E5-F77EFE1B334A}" dt="2025-12-17T05:52:49.438" v="2" actId="20577"/>
      <pc:docMkLst>
        <pc:docMk/>
      </pc:docMkLst>
      <pc:sldChg chg="modSp">
        <pc:chgData name="佐藤 裕子(SATO Hiroko)" userId="S::hiroko_sato680@maff.go.jp::6426db16-27ee-4c18-93e7-ee5d420eb588" providerId="AD" clId="Web-{3C031A94-6C2E-4AC3-86E5-F77EFE1B334A}" dt="2025-12-17T05:52:49.438" v="2" actId="20577"/>
        <pc:sldMkLst>
          <pc:docMk/>
          <pc:sldMk cId="3281921537" sldId="267"/>
        </pc:sldMkLst>
        <pc:spChg chg="mod">
          <ac:chgData name="佐藤 裕子(SATO Hiroko)" userId="S::hiroko_sato680@maff.go.jp::6426db16-27ee-4c18-93e7-ee5d420eb588" providerId="AD" clId="Web-{3C031A94-6C2E-4AC3-86E5-F77EFE1B334A}" dt="2025-12-17T05:52:49.438" v="2" actId="20577"/>
          <ac:spMkLst>
            <pc:docMk/>
            <pc:sldMk cId="3281921537" sldId="267"/>
            <ac:spMk id="45" creationId="{005C05AF-9583-4508-979F-F8C73B4F9C21}"/>
          </ac:spMkLst>
        </pc:spChg>
      </pc:sldChg>
    </pc:docChg>
  </pc:docChgLst>
  <pc:docChgLst>
    <pc:chgData name="佐藤 裕子(SATO Hiroko)" userId="S::hiroko_sato680@maff.go.jp::6426db16-27ee-4c18-93e7-ee5d420eb588" providerId="AD" clId="Web-{FE645733-BDE9-49A8-8C91-1DA50663907E}"/>
    <pc:docChg chg="modSld">
      <pc:chgData name="佐藤 裕子(SATO Hiroko)" userId="S::hiroko_sato680@maff.go.jp::6426db16-27ee-4c18-93e7-ee5d420eb588" providerId="AD" clId="Web-{FE645733-BDE9-49A8-8C91-1DA50663907E}" dt="2025-12-17T10:44:49.131" v="3" actId="20577"/>
      <pc:docMkLst>
        <pc:docMk/>
      </pc:docMkLst>
      <pc:sldChg chg="modSp">
        <pc:chgData name="佐藤 裕子(SATO Hiroko)" userId="S::hiroko_sato680@maff.go.jp::6426db16-27ee-4c18-93e7-ee5d420eb588" providerId="AD" clId="Web-{FE645733-BDE9-49A8-8C91-1DA50663907E}" dt="2025-12-17T10:44:49.131" v="3" actId="20577"/>
        <pc:sldMkLst>
          <pc:docMk/>
          <pc:sldMk cId="3281921537" sldId="267"/>
        </pc:sldMkLst>
        <pc:spChg chg="mod">
          <ac:chgData name="佐藤 裕子(SATO Hiroko)" userId="S::hiroko_sato680@maff.go.jp::6426db16-27ee-4c18-93e7-ee5d420eb588" providerId="AD" clId="Web-{FE645733-BDE9-49A8-8C91-1DA50663907E}" dt="2025-12-17T10:44:49.131" v="3" actId="20577"/>
          <ac:spMkLst>
            <pc:docMk/>
            <pc:sldMk cId="3281921537" sldId="267"/>
            <ac:spMk id="2" creationId="{264B81E1-8A32-4576-8C3D-BC50C8829AF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2025/12/17</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7001" y="8804"/>
            <a:ext cx="7227629" cy="1107996"/>
          </a:xfrm>
          <a:prstGeom prst="rect">
            <a:avLst/>
          </a:prstGeom>
          <a:noFill/>
        </p:spPr>
        <p:txBody>
          <a:bodyPr wrap="square" lIns="91440" tIns="45720" rIns="91440" bIns="45720" rtlCol="0" anchor="t">
            <a:spAutoFit/>
          </a:bodyPr>
          <a:lstStyle/>
          <a:p>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研究ロードマップイメージ</a:t>
            </a:r>
            <a:r>
              <a:rPr lang="en-US" altLang="ja-JP" sz="1600" b="1" dirty="0">
                <a:latin typeface="Meiryo UI" panose="020B0604030504040204" pitchFamily="50" charset="-128"/>
                <a:ea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endParaRPr>
          </a:p>
          <a:p>
            <a:pPr fontAlgn="base"/>
            <a:r>
              <a:rPr lang="ja-JP" altLang="en-US" dirty="0"/>
              <a:t>令和７年度 農林水産物・食品の輸出促進のうち輸出拡大に向けたニーズや付加価値の高い農産物の栽培・加工技術等の開発委託事業 </a:t>
            </a:r>
          </a:p>
          <a:p>
            <a:pPr marL="177800"/>
            <a:r>
              <a:rPr kumimoji="1" lang="ja-JP" altLang="en-US" sz="1400" b="1" dirty="0">
                <a:latin typeface="Meiryo UI"/>
                <a:ea typeface="Meiryo UI"/>
              </a:rPr>
              <a:t>○○の開発</a:t>
            </a:r>
            <a:r>
              <a:rPr lang="en-US" altLang="ja-JP" sz="1100" dirty="0">
                <a:latin typeface="Meiryo UI"/>
                <a:ea typeface="Meiryo UI"/>
              </a:rPr>
              <a:t>※</a:t>
            </a:r>
            <a:r>
              <a:rPr lang="en-US" altLang="ja-JP" sz="1100" dirty="0" err="1">
                <a:latin typeface="Meiryo UI"/>
                <a:ea typeface="Meiryo UI"/>
              </a:rPr>
              <a:t>個別記載</a:t>
            </a:r>
            <a:r>
              <a:rPr kumimoji="1" lang="ja-JP" altLang="en-US" sz="1100" dirty="0">
                <a:latin typeface="Meiryo UI"/>
                <a:ea typeface="Meiryo UI"/>
              </a:rPr>
              <a:t>課題名</a:t>
            </a:r>
            <a:r>
              <a:rPr lang="ja-JP" altLang="en-US" sz="1100" dirty="0">
                <a:latin typeface="Meiryo UI"/>
                <a:ea typeface="Meiryo UI"/>
              </a:rPr>
              <a:t>を記載、</a:t>
            </a:r>
            <a:r>
              <a:rPr lang="en-US" altLang="ja-JP" sz="1100" dirty="0" err="1">
                <a:latin typeface="Meiryo UI"/>
                <a:ea typeface="Meiryo UI"/>
              </a:rPr>
              <a:t>Meiryo</a:t>
            </a:r>
            <a:r>
              <a:rPr lang="en-US" altLang="ja-JP" sz="1100" dirty="0">
                <a:latin typeface="Meiryo UI"/>
                <a:ea typeface="Meiryo UI"/>
              </a:rPr>
              <a:t> UI</a:t>
            </a:r>
            <a:r>
              <a:rPr lang="ja-JP" altLang="en-US" sz="1100" dirty="0">
                <a:latin typeface="Meiryo UI"/>
                <a:ea typeface="Meiryo UI"/>
              </a:rPr>
              <a:t>、</a:t>
            </a:r>
            <a:r>
              <a:rPr lang="en-US" altLang="ja-JP" sz="1100" dirty="0">
                <a:latin typeface="Meiryo UI"/>
                <a:ea typeface="Meiryo UI"/>
              </a:rPr>
              <a:t>16</a:t>
            </a:r>
            <a:r>
              <a:rPr lang="ja-JP" altLang="en-US" sz="1100" dirty="0">
                <a:latin typeface="Meiryo UI"/>
                <a:ea typeface="Meiryo UI"/>
              </a:rPr>
              <a:t>ポイント、太字</a:t>
            </a:r>
            <a:endParaRPr kumimoji="1" lang="en-US" altLang="ja-JP" sz="1100" dirty="0">
              <a:latin typeface="Meiryo UI"/>
              <a:ea typeface="Meiryo UI"/>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7303014" y="15091"/>
            <a:ext cx="2597607" cy="1015663"/>
          </a:xfrm>
          <a:prstGeom prst="rect">
            <a:avLst/>
          </a:prstGeom>
          <a:noFill/>
        </p:spPr>
        <p:txBody>
          <a:bodyPr wrap="square" lIns="91440" tIns="45720" rIns="91440" bIns="45720" rtlCol="0" anchor="t">
            <a:spAutoFit/>
          </a:bodyPr>
          <a:lstStyle/>
          <a:p>
            <a:r>
              <a:rPr kumimoji="1" lang="ja-JP" altLang="en-US" sz="1000" dirty="0">
                <a:ea typeface="ＭＳ Ｐゴシック"/>
              </a:rPr>
              <a:t>（記載の注意）</a:t>
            </a:r>
            <a:endParaRPr lang="en-US" altLang="ja-JP" sz="1000" dirty="0">
              <a:ea typeface="ＭＳ Ｐゴシック"/>
              <a:cs typeface="Calibri"/>
            </a:endParaRPr>
          </a:p>
          <a:p>
            <a:r>
              <a:rPr lang="ja-JP" altLang="en-US" sz="1000" dirty="0">
                <a:ea typeface="ＭＳ Ｐゴシック"/>
              </a:rPr>
              <a:t>・図形のサイズや位置は原則変更禁止</a:t>
            </a:r>
            <a:endParaRPr lang="en-US" altLang="ja-JP" sz="1000" dirty="0">
              <a:ea typeface="ＭＳ Ｐゴシック"/>
              <a:cs typeface="Calibri"/>
            </a:endParaRPr>
          </a:p>
          <a:p>
            <a:r>
              <a:rPr lang="ja-JP" altLang="en-US" sz="1000" dirty="0">
                <a:ea typeface="ＭＳ Ｐゴシック"/>
              </a:rPr>
              <a:t>・現状の図形のサイズでは記載しきれない場合は、図形を縦に拡大して対応</a:t>
            </a:r>
            <a:endParaRPr lang="en-US" altLang="ja-JP" sz="1000" dirty="0">
              <a:ea typeface="ＭＳ Ｐゴシック"/>
              <a:cs typeface="Calibri"/>
            </a:endParaRPr>
          </a:p>
          <a:p>
            <a:r>
              <a:rPr kumimoji="1" lang="ja-JP" altLang="en-US" sz="1000" dirty="0">
                <a:ea typeface="ＭＳ Ｐゴシック"/>
              </a:rPr>
              <a:t>・</a:t>
            </a:r>
            <a:r>
              <a:rPr kumimoji="1" lang="en-US" altLang="ja-JP" sz="1000" dirty="0">
                <a:ea typeface="ＭＳ Ｐゴシック"/>
              </a:rPr>
              <a:t>A4</a:t>
            </a:r>
            <a:r>
              <a:rPr kumimoji="1" lang="ja-JP" altLang="en-US" sz="1000" dirty="0">
                <a:ea typeface="ＭＳ Ｐゴシック"/>
              </a:rPr>
              <a:t>、一枚</a:t>
            </a:r>
            <a:endParaRPr lang="en-US" altLang="ja-JP" sz="1000" dirty="0">
              <a:ea typeface="ＭＳ Ｐゴシック"/>
              <a:cs typeface="Calibri"/>
            </a:endParaRPr>
          </a:p>
          <a:p>
            <a:r>
              <a:rPr lang="ja-JP" altLang="en-US" sz="1000" dirty="0">
                <a:ea typeface="ＭＳ Ｐゴシック"/>
              </a:rPr>
              <a:t>・フォントは</a:t>
            </a:r>
            <a:r>
              <a:rPr lang="en-US" altLang="ja-JP" sz="1000" dirty="0" err="1">
                <a:ea typeface="ＭＳ Ｐゴシック"/>
              </a:rPr>
              <a:t>Meiryo</a:t>
            </a:r>
            <a:r>
              <a:rPr lang="en-US" altLang="ja-JP" sz="1000" dirty="0">
                <a:ea typeface="ＭＳ Ｐゴシック"/>
              </a:rPr>
              <a:t> UI</a:t>
            </a:r>
            <a:r>
              <a:rPr lang="ja-JP" altLang="en-US" sz="1000" dirty="0">
                <a:ea typeface="ＭＳ Ｐゴシック"/>
              </a:rPr>
              <a:t>、９ポイントとすること</a:t>
            </a:r>
            <a:endParaRPr lang="ja-JP" altLang="en-US" sz="1000" dirty="0">
              <a:ea typeface="ＭＳ Ｐゴシック"/>
              <a:cs typeface="Calibri"/>
            </a:endParaRPr>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6E768747-A1F0-6CA5-2D05-EF9204481DD2}"/>
              </a:ext>
            </a:extLst>
          </p:cNvPr>
          <p:cNvSpPr txBox="1"/>
          <p:nvPr/>
        </p:nvSpPr>
        <p:spPr>
          <a:xfrm>
            <a:off x="8855992" y="-962"/>
            <a:ext cx="1065560" cy="261610"/>
          </a:xfrm>
          <a:prstGeom prst="rect">
            <a:avLst/>
          </a:prstGeom>
          <a:noFill/>
        </p:spPr>
        <p:txBody>
          <a:bodyPr wrap="none" rtlCol="0">
            <a:spAutoFit/>
          </a:bodyPr>
          <a:lstStyle/>
          <a:p>
            <a:r>
              <a:rPr kumimoji="1" lang="ja-JP" altLang="en-US" sz="1050" b="1" dirty="0">
                <a:latin typeface="Meiryo UI" panose="020B0604030504040204" pitchFamily="50" charset="-128"/>
                <a:ea typeface="Meiryo UI" panose="020B0604030504040204" pitchFamily="50" charset="-128"/>
              </a:rPr>
              <a:t>（様式４－７）</a:t>
            </a: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BD15602BEE0DC46BCDAB3236CFCFE30" ma:contentTypeVersion="3" ma:contentTypeDescription="新しいドキュメントを作成します。" ma:contentTypeScope="" ma:versionID="d0b223704b9fa3ad66f55507dea0a8a8">
  <xsd:schema xmlns:xsd="http://www.w3.org/2001/XMLSchema" xmlns:xs="http://www.w3.org/2001/XMLSchema" xmlns:p="http://schemas.microsoft.com/office/2006/metadata/properties" xmlns:ns2="af0ffc90-f01e-4bad-a2cf-f8bffedba8d9" targetNamespace="http://schemas.microsoft.com/office/2006/metadata/properties" ma:root="true" ma:fieldsID="150b51965c289676fa354a2d77bc7aa2" ns2:_="">
    <xsd:import namespace="af0ffc90-f01e-4bad-a2cf-f8bffedba8d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ffc90-f01e-4bad-a2cf-f8bffedba8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6821CB-CE51-4CED-A851-E922BB56A221}"/>
</file>

<file path=customXml/itemProps2.xml><?xml version="1.0" encoding="utf-8"?>
<ds:datastoreItem xmlns:ds="http://schemas.openxmlformats.org/officeDocument/2006/customXml" ds:itemID="{C4DAF7DF-FF48-45CD-99D1-62C7BEDBFC5E}">
  <ds:schemaRefs>
    <ds:schemaRef ds:uri="http://schemas.microsoft.com/sharepoint/v3/contenttype/forms"/>
  </ds:schemaRefs>
</ds:datastoreItem>
</file>

<file path=customXml/itemProps3.xml><?xml version="1.0" encoding="utf-8"?>
<ds:datastoreItem xmlns:ds="http://schemas.openxmlformats.org/officeDocument/2006/customXml" ds:itemID="{776F86A6-0E38-4027-A08D-9D598ECEBAB9}">
  <ds:schemaRefs>
    <ds:schemaRef ds:uri="f2601361-ec20-40f1-bad7-f73b9ddd1b74"/>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466</Words>
  <Application>Microsoft Office PowerPoint</Application>
  <PresentationFormat>A4 210 x 297 mm</PresentationFormat>
  <Paragraphs>41</Paragraphs>
  <Slides>1</Slides>
  <Notes>1</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8</cp:revision>
  <dcterms:created xsi:type="dcterms:W3CDTF">2021-01-01T02:05:52Z</dcterms:created>
  <dcterms:modified xsi:type="dcterms:W3CDTF">2025-12-17T10:44:55Z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0x0101000BD15602BEE0DC46BCDAB3236CFCFE30</vt:lpwstr>
  </property>
  <property fmtid="{D5CDD505-2E9C-101B-9397-08002B2CF9AE}" pid="3" name="MediaServiceImageTags">
    <vt:lpwstr/>
  </property>
</Properties>
</file>