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sldIdLst>
    <p:sldId id="256"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B685C0-39FB-4BFF-B88B-217F465811ED}" v="1" dt="2025-12-23T05:40:24.82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p:scale>
          <a:sx n="80" d="100"/>
          <a:sy n="80" d="100"/>
        </p:scale>
        <p:origin x="1824" y="48"/>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2025/12/22</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2025/12/22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96809" y="92153"/>
            <a:ext cx="6700382" cy="1077218"/>
          </a:xfrm>
          <a:prstGeom prst="rect">
            <a:avLst/>
          </a:prstGeom>
          <a:noFill/>
        </p:spPr>
        <p:txBody>
          <a:bodyPr wrap="square" rtlCol="0">
            <a:spAutoFit/>
          </a:bodyPr>
          <a:lstStyle/>
          <a:p>
            <a:pPr algn="ctr" fontAlgn="base"/>
            <a:r>
              <a:rPr lang="ja-JP" altLang="en-US" sz="1600" b="1" dirty="0">
                <a:latin typeface="ＭＳ ゴシック" panose="020B0609070205080204" pitchFamily="49" charset="-128"/>
                <a:ea typeface="ＭＳ ゴシック" panose="020B0609070205080204" pitchFamily="49" charset="-128"/>
              </a:rPr>
              <a:t>令和７年度農林水産物・食品の輸出促進のうち輸出拡大に向けたニーズや付加価値の高い農産物の栽培・加工技術等の開発委託事業　</a:t>
            </a:r>
            <a:endParaRPr lang="en-US" altLang="ja-JP" sz="1600" b="1" dirty="0">
              <a:latin typeface="ＭＳ ゴシック" panose="020B0609070205080204" pitchFamily="49" charset="-128"/>
              <a:ea typeface="ＭＳ ゴシック" panose="020B0609070205080204" pitchFamily="49" charset="-128"/>
            </a:endParaRPr>
          </a:p>
          <a:p>
            <a:pPr fontAlgn="base"/>
            <a:r>
              <a:rPr kumimoji="1" lang="ja-JP" altLang="en-US" sz="1600" b="1" dirty="0">
                <a:latin typeface="ＭＳ ゴシック" panose="020B0609070205080204" pitchFamily="49" charset="-128"/>
                <a:ea typeface="ＭＳ ゴシック" panose="020B0609070205080204" pitchFamily="49" charset="-128"/>
              </a:rPr>
              <a:t>課題名</a:t>
            </a:r>
            <a:endParaRPr kumimoji="1" lang="en-US" altLang="ja-JP" sz="16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72783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65687" y="125498"/>
            <a:ext cx="1640988" cy="385934"/>
          </a:xfrm>
          <a:prstGeom prst="wedgeRectCallout">
            <a:avLst>
              <a:gd name="adj1" fmla="val 702"/>
              <a:gd name="adj2" fmla="val 134899"/>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41529" y="738302"/>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
        <p:nvSpPr>
          <p:cNvPr id="2" name="テキスト ボックス 1">
            <a:extLst>
              <a:ext uri="{FF2B5EF4-FFF2-40B4-BE49-F238E27FC236}">
                <a16:creationId xmlns:a16="http://schemas.microsoft.com/office/drawing/2014/main" id="{29ED2AFB-13D1-F282-57EA-9129C047C147}"/>
              </a:ext>
            </a:extLst>
          </p:cNvPr>
          <p:cNvSpPr txBox="1"/>
          <p:nvPr/>
        </p:nvSpPr>
        <p:spPr>
          <a:xfrm>
            <a:off x="5660241" y="262"/>
            <a:ext cx="1385526" cy="261610"/>
          </a:xfrm>
          <a:prstGeom prst="rect">
            <a:avLst/>
          </a:prstGeom>
          <a:noFill/>
        </p:spPr>
        <p:txBody>
          <a:bodyPr wrap="squar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（様式４－６）</a:t>
            </a:r>
            <a:endParaRPr kumimoji="1" lang="en-US" altLang="ja-JP" sz="11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0BD15602BEE0DC46BCDAB3236CFCFE30" ma:contentTypeVersion="3" ma:contentTypeDescription="新しいドキュメントを作成します。" ma:contentTypeScope="" ma:versionID="d0b223704b9fa3ad66f55507dea0a8a8">
  <xsd:schema xmlns:xsd="http://www.w3.org/2001/XMLSchema" xmlns:xs="http://www.w3.org/2001/XMLSchema" xmlns:p="http://schemas.microsoft.com/office/2006/metadata/properties" xmlns:ns2="af0ffc90-f01e-4bad-a2cf-f8bffedba8d9" targetNamespace="http://schemas.microsoft.com/office/2006/metadata/properties" ma:root="true" ma:fieldsID="150b51965c289676fa354a2d77bc7aa2" ns2:_="">
    <xsd:import namespace="af0ffc90-f01e-4bad-a2cf-f8bffedba8d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ffc90-f01e-4bad-a2cf-f8bffedba8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E8B50D-D0A6-4587-ABB8-487E2ED68D71}">
  <ds:schemaRefs>
    <ds:schemaRef ds:uri="http://schemas.microsoft.com/sharepoint/v3/contenttype/forms"/>
  </ds:schemaRefs>
</ds:datastoreItem>
</file>

<file path=customXml/itemProps2.xml><?xml version="1.0" encoding="utf-8"?>
<ds:datastoreItem xmlns:ds="http://schemas.openxmlformats.org/officeDocument/2006/customXml" ds:itemID="{B781E1A6-3BE9-4880-8805-E29380F11C17}">
  <ds:schemaRefs>
    <ds:schemaRef ds:uri="http://www.w3.org/XML/1998/namespace"/>
    <ds:schemaRef ds:uri="http://schemas.openxmlformats.org/package/2006/metadata/core-properties"/>
    <ds:schemaRef ds:uri="http://purl.org/dc/terms/"/>
    <ds:schemaRef ds:uri="http://schemas.microsoft.com/office/2006/documentManagement/types"/>
    <ds:schemaRef ds:uri="f2601361-ec20-40f1-bad7-f73b9ddd1b74"/>
    <ds:schemaRef ds:uri="http://schemas.microsoft.com/office/2006/metadata/properties"/>
    <ds:schemaRef ds:uri="http://purl.org/dc/elements/1.1/"/>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1653A2B5-D483-4F3B-AD7D-91C9C3C0AA97}"/>
</file>

<file path=docProps/app.xml><?xml version="1.0" encoding="utf-8"?>
<Properties xmlns="http://schemas.openxmlformats.org/officeDocument/2006/extended-properties" xmlns:vt="http://schemas.openxmlformats.org/officeDocument/2006/docPropsVTypes">
  <Template>Office Theme</Template>
  <TotalTime>0</TotalTime>
  <Words>445</Words>
  <Application>Microsoft Office PowerPoint</Application>
  <PresentationFormat>A4 210 x 297 mm</PresentationFormat>
  <Paragraphs>52</Paragraphs>
  <Slides>1</Slides>
  <Notes>1</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2021-01-01T02:06:55Z</dcterms:created>
  <dcterms:modified xsi:type="dcterms:W3CDTF">2025-12-23T05:40:25Z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0x0101000BD15602BEE0DC46BCDAB3236CFCFE30</vt:lpwstr>
  </property>
  <property fmtid="{D5CDD505-2E9C-101B-9397-08002B2CF9AE}" pid="3" name="MediaServiceImageTags">
    <vt:lpwstr/>
  </property>
</Properties>
</file>