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D28E48-20C2-45B8-B0E4-45469895B36F}" v="3" dt="2026-02-04T07:13:33.28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63" d="100"/>
          <a:sy n="63" d="100"/>
        </p:scale>
        <p:origin x="1608" y="56"/>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2026/2/4</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2026/2/4</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73305" y="12456"/>
            <a:ext cx="6897216" cy="969496"/>
          </a:xfrm>
          <a:prstGeom prst="rect">
            <a:avLst/>
          </a:prstGeom>
          <a:noFill/>
        </p:spPr>
        <p:txBody>
          <a:bodyPr wrap="square" lIns="91440" tIns="45720" rIns="91440" bIns="45720" rtlCol="0" anchor="t">
            <a:spAutoFit/>
          </a:bodyPr>
          <a:lstStyle/>
          <a:p>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研究ロードマップイメージ</a:t>
            </a:r>
            <a:r>
              <a:rPr lang="en-US" altLang="ja-JP" sz="1400" b="1" dirty="0">
                <a:latin typeface="Meiryo UI" panose="020B0604030504040204" pitchFamily="50" charset="-128"/>
                <a:ea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endParaRPr>
          </a:p>
          <a:p>
            <a:pPr marL="177800"/>
            <a:r>
              <a:rPr lang="ja-JP" altLang="ja-JP" sz="1600" b="1">
                <a:latin typeface="Meiryo UI"/>
                <a:ea typeface="Meiryo UI"/>
              </a:rPr>
              <a:t>令和７年度生産性の抜本的な向上を加速化する革新的新品種開発のうち食料安全保障強化に向けた水稲の低コスト・多収栽培技術の開発</a:t>
            </a:r>
            <a:r>
              <a:rPr lang="ja-JP" altLang="en-US" sz="1600" b="1" dirty="0">
                <a:latin typeface="Meiryo UI"/>
                <a:ea typeface="Meiryo UI"/>
              </a:rPr>
              <a:t>委託</a:t>
            </a:r>
            <a:r>
              <a:rPr lang="ja-JP" altLang="ja-JP" sz="1600" b="1" dirty="0">
                <a:latin typeface="Meiryo UI"/>
                <a:ea typeface="Meiryo UI"/>
              </a:rPr>
              <a:t>事業</a:t>
            </a:r>
            <a:endParaRPr lang="en-US" altLang="ja-JP" sz="1600" b="1" dirty="0">
              <a:latin typeface="Meiryo UI"/>
              <a:ea typeface="Meiryo UI"/>
            </a:endParaRPr>
          </a:p>
          <a:p>
            <a:pPr marL="177800"/>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706234" y="27845"/>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03308" y="1093997"/>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E768747-A1F0-6CA5-2D05-EF9204481DD2}"/>
              </a:ext>
            </a:extLst>
          </p:cNvPr>
          <p:cNvSpPr txBox="1"/>
          <p:nvPr/>
        </p:nvSpPr>
        <p:spPr>
          <a:xfrm>
            <a:off x="8855992" y="-962"/>
            <a:ext cx="1065560" cy="261610"/>
          </a:xfrm>
          <a:prstGeom prst="rect">
            <a:avLst/>
          </a:prstGeom>
          <a:no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（様式４－７）</a:t>
            </a: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457</Words>
  <Application>Microsoft Office PowerPoint</Application>
  <PresentationFormat>A4 210 x 297 mm</PresentationFormat>
  <Paragraphs>41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2026-02-04T07:13:33Z</dcterms:created>
  <dcterms:modified xsi:type="dcterms:W3CDTF">2026-02-04T07:13:36Z</dcterms:modified>
</cp:coreProperties>
</file>