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D309AA5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sldIdLst>
    <p:sldId id="256"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79" d="100"/>
          <a:sy n="79" d="100"/>
        </p:scale>
        <p:origin x="2088" y="102"/>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omments/modernComment_100_D309AA58.xml><?xml version="1.0" encoding="utf-8"?>
<p188:cmLst xmlns:a="http://schemas.openxmlformats.org/drawingml/2006/main" xmlns:r="http://schemas.openxmlformats.org/officeDocument/2006/relationships" xmlns:p188="http://schemas.microsoft.com/office/powerpoint/2018/8/main">
  <p188:cm id="{22C5C7A8-9603-4D04-B2D7-3EEAC95FD740}" authorId="{00000000-0000-0000-0000-000000000000}" created="2025-12-18T02:17:25.474">
    <ac:txMkLst xmlns:ac="http://schemas.microsoft.com/office/drawing/2013/main/command">
      <pc:docMk xmlns:pc="http://schemas.microsoft.com/office/powerpoint/2013/main/command"/>
      <pc:sldMk xmlns:pc="http://schemas.microsoft.com/office/powerpoint/2013/main/command" cId="3540626008" sldId="256"/>
      <ac:spMk id="17" creationId="{24A1FEF9-0781-40AD-9643-9EE500F12E15}"/>
      <ac:txMk cp="5" len="13">
        <ac:context len="44" hash="2367306731"/>
      </ac:txMk>
    </ac:txMkLst>
    <p188:pos x="3009900" y="330776"/>
    <p188:replyLst>
      <p188:reply id="{2FF8340E-50DF-444C-B67D-B05769BA4E52}" authorId="{00000000-0000-0000-0000-000000000000}" created="2025-12-22T03:35:48.010">
        <p188:txBody>
          <a:bodyPr/>
          <a:lstStyle/>
          <a:p>
            <a:r>
              <a:rPr lang="ja-JP" altLang="en-US"/>
              <a:t>追記しました。</a:t>
            </a:r>
          </a:p>
        </p188:txBody>
        <p188:extLst>
          <p:ext xmlns:p="http://schemas.openxmlformats.org/presentationml/2006/main" uri="{57CB4572-C831-44C2-8A1C-0ADB6CCDFE69}">
            <p223:reactions xmlns:p223="http://schemas.microsoft.com/office/powerpoint/2022/03/main">
              <p223:rxn type="👍">
                <p223:instance time="2025-12-22T07:23:45.368" authorId="{00000000-0000-0000-0000-000000000000}"/>
              </p223:rxn>
            </p223:reactions>
          </p:ext>
        </p188:extLst>
      </p188:reply>
    </p188:replyLst>
    <p188:txBody>
      <a:bodyPr/>
      <a:lstStyle/>
      <a:p>
        <a:r>
          <a:rPr lang="ja-JP" altLang="en-US"/>
          <a:t>令和８年度は必要でしょうか？</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2025/12/22</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2025/12/22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D309AA58.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586740" y="132520"/>
            <a:ext cx="5729000" cy="1077218"/>
          </a:xfrm>
          <a:prstGeom prst="rect">
            <a:avLst/>
          </a:prstGeom>
          <a:noFill/>
        </p:spPr>
        <p:txBody>
          <a:bodyPr wrap="squar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令和８年度</a:t>
            </a:r>
            <a:r>
              <a:rPr kumimoji="1" lang="zh-TW" altLang="en-US" sz="1600" b="1" dirty="0">
                <a:latin typeface="ＭＳ ゴシック" panose="020B0609070205080204" pitchFamily="49" charset="-128"/>
                <a:ea typeface="ＭＳ ゴシック" panose="020B0609070205080204" pitchFamily="49" charset="-128"/>
              </a:rPr>
              <a:t>戦略的農林水産研究推進</a:t>
            </a:r>
            <a:r>
              <a:rPr kumimoji="1" lang="ja-JP" altLang="en-US" sz="1600" b="1" dirty="0">
                <a:latin typeface="ＭＳ ゴシック" panose="020B0609070205080204" pitchFamily="49" charset="-128"/>
                <a:ea typeface="ＭＳ ゴシック" panose="020B0609070205080204" pitchFamily="49" charset="-128"/>
              </a:rPr>
              <a:t>事業（委託プロジェクト研究）</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53733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445997" y="48687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59776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
        <p:nvSpPr>
          <p:cNvPr id="2" name="テキスト ボックス 1">
            <a:extLst>
              <a:ext uri="{FF2B5EF4-FFF2-40B4-BE49-F238E27FC236}">
                <a16:creationId xmlns:a16="http://schemas.microsoft.com/office/drawing/2014/main" id="{29ED2AFB-13D1-F282-57EA-9129C047C147}"/>
              </a:ext>
            </a:extLst>
          </p:cNvPr>
          <p:cNvSpPr txBox="1"/>
          <p:nvPr/>
        </p:nvSpPr>
        <p:spPr>
          <a:xfrm>
            <a:off x="5660241" y="262"/>
            <a:ext cx="1385526" cy="261610"/>
          </a:xfrm>
          <a:prstGeom prst="rect">
            <a:avLst/>
          </a:prstGeom>
          <a:noFill/>
        </p:spPr>
        <p:txBody>
          <a:bodyPr wrap="squar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（様式４－６）</a:t>
            </a:r>
            <a:endParaRPr kumimoji="1" lang="en-US" altLang="ja-JP" sz="11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40626008"/>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984A0FFCA905C4D8B43BFA1CEC7036C" ma:contentTypeVersion="3" ma:contentTypeDescription="新しいドキュメントを作成します。" ma:contentTypeScope="" ma:versionID="4cd6c4212b2faa7c1b83e9493da951c9">
  <xsd:schema xmlns:xsd="http://www.w3.org/2001/XMLSchema" xmlns:xs="http://www.w3.org/2001/XMLSchema" xmlns:p="http://schemas.microsoft.com/office/2006/metadata/properties" xmlns:ns2="6635e86d-fcac-4862-88b7-fc7de7e3e2c2" targetNamespace="http://schemas.microsoft.com/office/2006/metadata/properties" ma:root="true" ma:fieldsID="7808b7caca9dbbc0db7ea68c857d9d14" ns2:_="">
    <xsd:import namespace="6635e86d-fcac-4862-88b7-fc7de7e3e2c2"/>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35e86d-fcac-4862-88b7-fc7de7e3e2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81E1A6-3BE9-4880-8805-E29380F11C17}">
  <ds:schemaRefs>
    <ds:schemaRef ds:uri="http://schemas.microsoft.com/office/2006/documentManagement/types"/>
    <ds:schemaRef ds:uri="http://schemas.microsoft.com/office/infopath/2007/PartnerControls"/>
    <ds:schemaRef ds:uri="6635e86d-fcac-4862-88b7-fc7de7e3e2c2"/>
    <ds:schemaRef ds:uri="http://purl.org/dc/terms/"/>
    <ds:schemaRef ds:uri="http://www.w3.org/XML/1998/namespace"/>
    <ds:schemaRef ds:uri="http://purl.org/dc/dcmitype/"/>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E7E8B50D-D0A6-4587-ABB8-487E2ED68D71}">
  <ds:schemaRefs>
    <ds:schemaRef ds:uri="http://schemas.microsoft.com/sharepoint/v3/contenttype/forms"/>
  </ds:schemaRefs>
</ds:datastoreItem>
</file>

<file path=customXml/itemProps3.xml><?xml version="1.0" encoding="utf-8"?>
<ds:datastoreItem xmlns:ds="http://schemas.openxmlformats.org/officeDocument/2006/customXml" ds:itemID="{96C783DF-A246-4708-B935-08FDAE9FDA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35e86d-fcac-4862-88b7-fc7de7e3e2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428</Words>
  <Application>Microsoft Office PowerPoint</Application>
  <PresentationFormat>A4 210 x 297 mm</PresentationFormat>
  <Paragraphs>52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2025-12-22T07:23:49Z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0x0101001984A0FFCA905C4D8B43BFA1CEC7036C</vt:lpwstr>
  </property>
  <property fmtid="{D5CDD505-2E9C-101B-9397-08002B2CF9AE}" pid="3" name="MediaServiceImageTags">
    <vt:lpwstr/>
  </property>
</Properties>
</file>